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FECA"/>
    <a:srgbClr val="ACF89A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customXml" Target="../customXml/item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Clydebank and Milngavie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352089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Duncan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1769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McNulty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11564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Gil Paterson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12278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Alice Struthers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2758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3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Cunninghame North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84501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Kenneth Gibson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15539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Maurice </a:t>
                      </a:r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Golden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Conservative and Unionist Party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9422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Mallika Punukollu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543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Allan Wilson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9422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Cunninghame South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963968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Margaret Burgess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National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10993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Alistair Haw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1871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Ruby Kirkwood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Liberal Democrats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547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Irene Oldfather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8645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Dumbarton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144725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Jackie </a:t>
                      </a:r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Baillie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12562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George Rice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Independent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770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Iain </a:t>
                      </a:r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Robertson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10923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Graham </a:t>
                      </a:r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Smith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3395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Helen </a:t>
                      </a:r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Watt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858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Eastwood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330529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Jackson Carlaw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10650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Gordon Cochrane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3603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Stewart Maxwell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7777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 Macintosh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12662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2514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4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Paisley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380824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George Adam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10913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Eileen McCartin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1783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Gordon McCaskill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2229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Evan Williams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10665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65313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1763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Renfrewshire North &amp; West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178498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Stuart Clark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9946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Annabel Goldie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5489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Derek Mackay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11510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Andrew Page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Renfrewshire South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486167"/>
              </p:ext>
            </p:extLst>
          </p:nvPr>
        </p:nvGraphicFramePr>
        <p:xfrm>
          <a:off x="457200" y="1600200"/>
          <a:ext cx="8229600" cy="23040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Alistair</a:t>
                      </a:r>
                      <a:r>
                        <a:rPr lang="en-GB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Campbell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Conservative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2,917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Hugh Henry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Labour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12,933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Gordon Anderson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Liberal Democrats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Andrew</a:t>
                      </a:r>
                      <a:r>
                        <a:rPr lang="en-GB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Doig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10,356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0FECA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50912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1763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Strathkelvin &amp; Bearsden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22636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Stephanie Fraser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4438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Gordon Macdonald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2600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Fiona McLeod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14258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Jean Turner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6742</a:t>
                      </a:r>
                    </a:p>
                  </a:txBody>
                  <a:tcPr marL="28575" marR="28575" marT="57150" marB="57150" anchor="ctr">
                    <a:solidFill>
                      <a:srgbClr val="D0FECA"/>
                    </a:solidFill>
                  </a:tcPr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Whitton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12456</a:t>
                      </a:r>
                    </a:p>
                  </a:txBody>
                  <a:tcPr marL="28575" marR="28575" marT="57150" marB="57150" anchor="ctr">
                    <a:solidFill>
                      <a:srgbClr val="ACF89A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88193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0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TaxCatchAll xmlns="21141c76-a131-4377-97a3-508a419862f1">
      <Value>2</Value>
      <Value>1</Value>
    </TaxCatchAll>
    <Disposal_x0020_trigger_x0020_date xmlns="21141c76-a131-4377-97a3-508a419862f1" xsi:nil="true"/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Props1.xml><?xml version="1.0" encoding="utf-8"?>
<ds:datastoreItem xmlns:ds="http://schemas.openxmlformats.org/officeDocument/2006/customXml" ds:itemID="{30CEF73F-CF2D-414E-9AE4-4CD748843A7C}"/>
</file>

<file path=customXml/itemProps2.xml><?xml version="1.0" encoding="utf-8"?>
<ds:datastoreItem xmlns:ds="http://schemas.openxmlformats.org/officeDocument/2006/customXml" ds:itemID="{A604AB4D-093C-4F0F-AE9C-1F3F39CF499F}"/>
</file>

<file path=customXml/itemProps3.xml><?xml version="1.0" encoding="utf-8"?>
<ds:datastoreItem xmlns:ds="http://schemas.openxmlformats.org/officeDocument/2006/customXml" ds:itemID="{E3EC9E56-C721-491C-8596-3A01272BDB65}"/>
</file>

<file path=customXml/itemProps4.xml><?xml version="1.0" encoding="utf-8"?>
<ds:datastoreItem xmlns:ds="http://schemas.openxmlformats.org/officeDocument/2006/customXml" ds:itemID="{3D997787-4C5C-4AD8-AEE0-7BE768523736}"/>
</file>

<file path=customXml/itemProps5.xml><?xml version="1.0" encoding="utf-8"?>
<ds:datastoreItem xmlns:ds="http://schemas.openxmlformats.org/officeDocument/2006/customXml" ds:itemID="{96289E55-E030-4698-B4F0-7ECDF455EAF3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711</TotalTime>
  <Words>290</Words>
  <Application>Microsoft Office PowerPoint</Application>
  <PresentationFormat>On-screen Show (4:3)</PresentationFormat>
  <Paragraphs>178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Clydebank and Milngavie</vt:lpstr>
      <vt:lpstr>Cunninghame North</vt:lpstr>
      <vt:lpstr>Cunninghame South</vt:lpstr>
      <vt:lpstr>Dumbarton</vt:lpstr>
      <vt:lpstr>Eastwood</vt:lpstr>
      <vt:lpstr>Paisley</vt:lpstr>
      <vt:lpstr>Renfrewshire North &amp; West</vt:lpstr>
      <vt:lpstr>Renfrewshire South</vt:lpstr>
      <vt:lpstr>Strathkelvin &amp; Bearsden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Glasgow Anniesland</dc:title>
  <dc:creator>Slater C (Cara)</dc:creator>
  <cp:lastModifiedBy>Slater C (Cara)</cp:lastModifiedBy>
  <cp:revision>26</cp:revision>
  <cp:lastPrinted>2015-09-24T12:40:49Z</cp:lastPrinted>
  <dcterms:created xsi:type="dcterms:W3CDTF">2015-09-22T11:55:46Z</dcterms:created>
  <dcterms:modified xsi:type="dcterms:W3CDTF">2016-03-02T14:14:58Z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_cx_SecurityMarkings">
    <vt:lpwstr>2;#Not Protectively Marked|59351c5f-b7fd-4a97-8559-c38b9b573e6f</vt:lpwstr>
  </property>
  <property fmtid="{D5CDD505-2E9C-101B-9397-08002B2CF9AE}" pid="4" name="Language1">
    <vt:lpwstr>1;#English|8f5ff656-5a7e-462f-b6ae-4a4400758434</vt:lpwstr>
  </property>
  <property fmtid="{D5CDD505-2E9C-101B-9397-08002B2CF9AE}" pid="5" name="Document_x0020_type">
    <vt:lpwstr/>
  </property>
  <property fmtid="{D5CDD505-2E9C-101B-9397-08002B2CF9AE}" pid="6" name="_cx_NationalCaveats">
    <vt:lpwstr/>
  </property>
  <property fmtid="{D5CDD505-2E9C-101B-9397-08002B2CF9AE}" pid="7" name="Document type">
    <vt:lpwstr/>
  </property>
</Properties>
</file>