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6" r:id="rId15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660"/>
  </p:normalViewPr>
  <p:slideViewPr>
    <p:cSldViewPr>
      <p:cViewPr>
        <p:scale>
          <a:sx n="60" d="100"/>
          <a:sy n="60" d="100"/>
        </p:scale>
        <p:origin x="-2394" y="-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9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2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0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4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34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7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8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99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1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2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Ayr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347112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Chic Brodie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11884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Gordon McKenzie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7779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Scott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12997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Eileen Taylor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713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465313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3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Carrick, Cumnock &amp; Doon Valley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682515"/>
              </p:ext>
            </p:extLst>
          </p:nvPr>
        </p:nvGraphicFramePr>
        <p:xfrm>
          <a:off x="457200" y="1340768"/>
          <a:ext cx="8229600" cy="2708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Andrew Chamberlain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Adam Ingram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13250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Peter Kennerley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4160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Richard Leonard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10669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22108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85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84" y="274638"/>
            <a:ext cx="850728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Clydesdale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027411"/>
              </p:ext>
            </p:extLst>
          </p:nvPr>
        </p:nvGraphicFramePr>
        <p:xfrm>
          <a:off x="457200" y="1600200"/>
          <a:ext cx="8229600" cy="2045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Aileen Campbell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14931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Karen Gillon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10715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Colin McGavigan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4291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22108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Dumfriesshire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404154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Richard Brodie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Gill Dykes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9468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Elaine Murray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12624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Aileen Orr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8384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58112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East Lothian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078077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David Berry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12385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Derek Brownlee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5344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Iain Gray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12536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Ettie Spencer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1912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65313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49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Ettrick, Roxburgh &amp; </a:t>
            </a:r>
            <a:r>
              <a:rPr lang="en-GB" dirty="0"/>
              <a:t>B</a:t>
            </a:r>
            <a:r>
              <a:rPr lang="en-GB" dirty="0" smtClean="0"/>
              <a:t>erwickshire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2282025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Lamont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12933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Jesse Rae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Euan Robson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4990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Rab Stewart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2986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Paul Wheelhouse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7599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025950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25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17632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Galloway &amp; West Dumfries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3172268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 Fergusson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11071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Aileen McLeod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10209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Joe Rosiejak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Willie Scobie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7954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58112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Kilmarnock &amp; Irvine Valley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315176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Willie Coffey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16964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Fergusson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Matt McLaughlin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10971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Robbie Simpson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614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65313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7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Midlothian South, Tweeddale &amp; </a:t>
            </a:r>
            <a:r>
              <a:rPr lang="en-GB" dirty="0"/>
              <a:t>L</a:t>
            </a:r>
            <a:r>
              <a:rPr lang="en-GB" dirty="0" smtClean="0"/>
              <a:t>auderdale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5741301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Peter Duncan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Christine Grahame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13855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Ian Miller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5312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Jeremy Purvis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8931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80992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67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2D0FD7D2EC4A41966F9B23650F68500200E5F7B4F6A2590B4B8A766B76FE060E58" ma:contentTypeVersion="38" ma:contentTypeDescription="" ma:contentTypeScope="" ma:versionID="d75eac744fa2b0b9be5ccfa0c32de31e">
  <xsd:schema xmlns:xsd="http://www.w3.org/2001/XMLSchema" xmlns:xs="http://www.w3.org/2001/XMLSchema" xmlns:p="http://schemas.microsoft.com/office/2006/metadata/properties" xmlns:ns2="http://schemas.microsoft.com/sharepoint.v3" xmlns:ns3="21141c76-a131-4377-97a3-508a419862f1" xmlns:ns4="http://schemas.microsoft.com/sharepoint/v3/fields" targetNamespace="http://schemas.microsoft.com/office/2006/metadata/properties" ma:root="true" ma:fieldsID="93fd908b897dba6f484f9327417fc577" ns2:_="" ns3:_="" ns4:_="">
    <xsd:import namespace="http://schemas.microsoft.com/sharepoint.v3"/>
    <xsd:import namespace="21141c76-a131-4377-97a3-508a419862f1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CategoryDescription" minOccurs="0"/>
                <xsd:element ref="ns4:_Publisher" minOccurs="0"/>
                <xsd:element ref="ns4:wic_System_Copyright" minOccurs="0"/>
                <xsd:element ref="ns3:Retention_x0020_schedule_x0020_ID" minOccurs="0"/>
                <xsd:element ref="ns3:Retention_x0020_period" minOccurs="0"/>
                <xsd:element ref="ns3:Disposal_x0020_trigger2" minOccurs="0"/>
                <xsd:element ref="ns3:Disposal_x0020_action" minOccurs="0"/>
                <xsd:element ref="ns3:Date_x0020_of_x0020_last_x0020_review" minOccurs="0"/>
                <xsd:element ref="ns3:Disposal_x0020_reviewer_x0020_details" minOccurs="0"/>
                <xsd:element ref="ns3:Disposal_x0020_review_x0020_details" minOccurs="0"/>
                <xsd:element ref="ns3:Disposal_x0020_authorised_x0020_by" minOccurs="0"/>
                <xsd:element ref="ns3:Disposal_x0020_comment" minOccurs="0"/>
                <xsd:element ref="ns3:m233fa42ddda444a97ecfbe326b55e92" minOccurs="0"/>
                <xsd:element ref="ns3:p63ddc83d83a46ac9835e8fd9c641db3" minOccurs="0"/>
                <xsd:element ref="ns3:TaxCatchAll" minOccurs="0"/>
                <xsd:element ref="ns3:TaxCatchAllLabel" minOccurs="0"/>
                <xsd:element ref="ns3:f12c4e522cb8463cafd748d94105ec43" minOccurs="0"/>
                <xsd:element ref="ns3:bc594c06ad0844898f20a52c24198475" minOccurs="0"/>
                <xsd:element ref="ns3:Disposal_x0020_date" minOccurs="0"/>
                <xsd:element ref="ns3:Disposal_x0020_trigger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2" nillable="true" ma:displayName="Description" ma:internalName="CategoryDescrip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41c76-a131-4377-97a3-508a419862f1" elementFormDefault="qualified">
    <xsd:import namespace="http://schemas.microsoft.com/office/2006/documentManagement/types"/>
    <xsd:import namespace="http://schemas.microsoft.com/office/infopath/2007/PartnerControls"/>
    <xsd:element name="Retention_x0020_schedule_x0020_ID" ma:index="9" nillable="true" ma:displayName="Retention schedule ID" ma:hidden="true" ma:internalName="Retention_x0020_schedule_x0020_ID" ma:readOnly="false">
      <xsd:simpleType>
        <xsd:restriction base="dms:Text">
          <xsd:maxLength value="255"/>
        </xsd:restriction>
      </xsd:simpleType>
    </xsd:element>
    <xsd:element name="Retention_x0020_period" ma:index="10" nillable="true" ma:displayName="Retention period" ma:hidden="true" ma:internalName="Retention_x0020_period" ma:readOnly="false">
      <xsd:simpleType>
        <xsd:restriction base="dms:Text">
          <xsd:maxLength value="255"/>
        </xsd:restriction>
      </xsd:simpleType>
    </xsd:element>
    <xsd:element name="Disposal_x0020_trigger2" ma:index="11" nillable="true" ma:displayName="Disposal trigger" ma:hidden="true" ma:internalName="Disposal_x0020_trigger2" ma:readOnly="false">
      <xsd:simpleType>
        <xsd:restriction base="dms:Text">
          <xsd:maxLength value="255"/>
        </xsd:restriction>
      </xsd:simpleType>
    </xsd:element>
    <xsd:element name="Disposal_x0020_action" ma:index="12" nillable="true" ma:displayName="Disposal action" ma:format="Dropdown" ma:hidden="true" ma:internalName="Disposal_x0020_action" ma:readOnly="false">
      <xsd:simpleType>
        <xsd:restriction base="dms:Choice">
          <xsd:enumeration value="Destroy"/>
          <xsd:enumeration value="Review with a view to destroy"/>
          <xsd:enumeration value="Review with a view to archive with NRS"/>
        </xsd:restriction>
      </xsd:simpleType>
    </xsd:element>
    <xsd:element name="Date_x0020_of_x0020_last_x0020_review" ma:index="13" nillable="true" ma:displayName="Date of last review" ma:format="DateOnly" ma:hidden="true" ma:internalName="Date_x0020_of_x0020_last_x0020_review" ma:readOnly="false">
      <xsd:simpleType>
        <xsd:restriction base="dms:DateTime"/>
      </xsd:simpleType>
    </xsd:element>
    <xsd:element name="Disposal_x0020_reviewer_x0020_details" ma:index="14" nillable="true" ma:displayName="Disposal reviewer details" ma:hidden="true" ma:list="UserInfo" ma:SharePointGroup="0" ma:internalName="Disposal_x0020_reviewer_x0020_details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review_x0020_details" ma:index="15" nillable="true" ma:displayName="Disposal review details" ma:hidden="true" ma:internalName="Disposal_x0020_review_x0020_details" ma:readOnly="false">
      <xsd:simpleType>
        <xsd:restriction base="dms:Text">
          <xsd:maxLength value="255"/>
        </xsd:restriction>
      </xsd:simpleType>
    </xsd:element>
    <xsd:element name="Disposal_x0020_authorised_x0020_by" ma:index="16" nillable="true" ma:displayName="Disposal authorised by" ma:hidden="true" ma:list="UserInfo" ma:SharePointGroup="0" ma:internalName="Disposal_x0020_authorised_x0020_by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comment" ma:index="17" nillable="true" ma:displayName="Disposal comment" ma:hidden="true" ma:internalName="Disposal_x0020_comment" ma:readOnly="false">
      <xsd:simpleType>
        <xsd:restriction base="dms:Text">
          <xsd:maxLength value="255"/>
        </xsd:restriction>
      </xsd:simpleType>
    </xsd:element>
    <xsd:element name="m233fa42ddda444a97ecfbe326b55e92" ma:index="18" nillable="true" ma:taxonomy="true" ma:internalName="m233fa42ddda444a97ecfbe326b55e92" ma:taxonomyFieldName="_cx_NationalCaveats" ma:displayName="Security Caveats" ma:default="" ma:fieldId="{6233fa42-ddda-444a-97ec-fbe326b55e92}" ma:taxonomyMulti="true" ma:sspId="29520354-60ee-4851-b0d3-4d1ffc9b6630" ma:termSetId="b7259827-f150-46df-b570-0ee5307f86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63ddc83d83a46ac9835e8fd9c641db3" ma:index="20" nillable="true" ma:taxonomy="true" ma:internalName="p63ddc83d83a46ac9835e8fd9c641db3" ma:taxonomyFieldName="Language1" ma:displayName="Language" ma:indexed="true" ma:default="1;#English|8f5ff656-5a7e-462f-b6ae-4a4400758434" ma:fieldId="{963ddc83-d83a-46ac-9835-e8fd9c641db3}" ma:sspId="29520354-60ee-4851-b0d3-4d1ffc9b6630" ma:termSetId="b2401dee-1322-420c-b43c-00432a35182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750aab17-5c2d-45ba-8954-c13c1fa70b70}" ma:internalName="TaxCatchAll" ma:showField="CatchAllData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hidden="true" ma:list="{750aab17-5c2d-45ba-8954-c13c1fa70b70}" ma:internalName="TaxCatchAllLabel" ma:readOnly="true" ma:showField="CatchAllDataLabel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12c4e522cb8463cafd748d94105ec43" ma:index="25" nillable="true" ma:taxonomy="true" ma:internalName="f12c4e522cb8463cafd748d94105ec43" ma:taxonomyFieldName="Document_x0020_type" ma:displayName="Document type" ma:default="" ma:fieldId="{f12c4e52-2cb8-463c-afd7-48d94105ec43}" ma:sspId="29520354-60ee-4851-b0d3-4d1ffc9b6630" ma:termSetId="3db350bc-fdb0-4b26-a83f-5b890cb06b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94c06ad0844898f20a52c24198475" ma:index="27" nillable="true" ma:taxonomy="true" ma:internalName="bc594c06ad0844898f20a52c24198475" ma:taxonomyFieldName="_cx_SecurityMarkings" ma:displayName="Security Markings" ma:default="2;#Not Protectively Marked|59351c5f-b7fd-4a97-8559-c38b9b573e6f" ma:fieldId="{bc594c06-ad08-4489-8f20-a52c24198475}" ma:sspId="29520354-60ee-4851-b0d3-4d1ffc9b6630" ma:termSetId="a9da5f56-ebc6-4d64-8a44-41072e1701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isposal_x0020_date" ma:index="30" nillable="true" ma:displayName="Disposal date" ma:format="DateOnly" ma:hidden="true" ma:internalName="Disposal_x0020_date" ma:readOnly="false">
      <xsd:simpleType>
        <xsd:restriction base="dms:DateTime"/>
      </xsd:simpleType>
    </xsd:element>
    <xsd:element name="Disposal_x0020_trigger_x0020_date" ma:index="31" nillable="true" ma:displayName="Disposal trigger date" ma:format="DateOnly" ma:hidden="true" ma:internalName="Disposal_x0020_trigger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Publisher" ma:index="4" nillable="true" ma:displayName="Publisher" ma:default="The Scottish Parliament" ma:description="The person, organisation or service that published this resource" ma:internalName="_Publisher">
      <xsd:simpleType>
        <xsd:restriction base="dms:Text">
          <xsd:maxLength value="255"/>
        </xsd:restriction>
      </xsd:simpleType>
    </xsd:element>
    <xsd:element name="wic_System_Copyright" ma:index="5" nillable="true" ma:displayName="Copyright" ma:default="© Parliamentary copyright. The Scottish Parliamentary Corporate Body" ma:internalName="wic_System_Copyrigh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c594c06ad0844898f20a52c24198475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Protectively Marked</TermName>
          <TermId xmlns="http://schemas.microsoft.com/office/infopath/2007/PartnerControls">59351c5f-b7fd-4a97-8559-c38b9b573e6f</TermId>
        </TermInfo>
      </Terms>
    </bc594c06ad0844898f20a52c24198475>
    <p63ddc83d83a46ac9835e8fd9c641db3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8f5ff656-5a7e-462f-b6ae-4a4400758434</TermId>
        </TermInfo>
      </Terms>
    </p63ddc83d83a46ac9835e8fd9c641db3>
    <TaxCatchAll xmlns="21141c76-a131-4377-97a3-508a419862f1">
      <Value>2</Value>
      <Value>1</Value>
    </TaxCatchAll>
    <Disposal_x0020_trigger_x0020_date xmlns="21141c76-a131-4377-97a3-508a419862f1" xsi:nil="true"/>
    <_Publisher xmlns="http://schemas.microsoft.com/sharepoint/v3/fields">The Scottish Parliament</_Publisher>
    <Disposal_x0020_trigger2 xmlns="21141c76-a131-4377-97a3-508a419862f1" xsi:nil="true"/>
    <Disposal_x0020_authorised_x0020_by xmlns="21141c76-a131-4377-97a3-508a419862f1">
      <UserInfo>
        <DisplayName/>
        <AccountId xsi:nil="true"/>
        <AccountType/>
      </UserInfo>
    </Disposal_x0020_authorised_x0020_by>
    <Disposal_x0020_comment xmlns="21141c76-a131-4377-97a3-508a419862f1" xsi:nil="true"/>
    <Disposal_x0020_reviewer_x0020_details xmlns="21141c76-a131-4377-97a3-508a419862f1">
      <UserInfo>
        <DisplayName/>
        <AccountId xsi:nil="true"/>
        <AccountType/>
      </UserInfo>
    </Disposal_x0020_reviewer_x0020_details>
    <Date_x0020_of_x0020_last_x0020_review xmlns="21141c76-a131-4377-97a3-508a419862f1" xsi:nil="true"/>
    <CategoryDescription xmlns="http://schemas.microsoft.com/sharepoint.v3" xsi:nil="true"/>
    <m233fa42ddda444a97ecfbe326b55e92 xmlns="21141c76-a131-4377-97a3-508a419862f1">
      <Terms xmlns="http://schemas.microsoft.com/office/infopath/2007/PartnerControls"/>
    </m233fa42ddda444a97ecfbe326b55e92>
    <Disposal_x0020_date xmlns="21141c76-a131-4377-97a3-508a419862f1" xsi:nil="true"/>
    <Retention_x0020_period xmlns="21141c76-a131-4377-97a3-508a419862f1" xsi:nil="true"/>
    <f12c4e522cb8463cafd748d94105ec43 xmlns="21141c76-a131-4377-97a3-508a419862f1">
      <Terms xmlns="http://schemas.microsoft.com/office/infopath/2007/PartnerControls"/>
    </f12c4e522cb8463cafd748d94105ec43>
    <wic_System_Copyright xmlns="http://schemas.microsoft.com/sharepoint/v3/fields">© Parliamentary copyright. The Scottish Parliamentary Corporate Body</wic_System_Copyright>
    <Disposal_x0020_action xmlns="21141c76-a131-4377-97a3-508a419862f1" xsi:nil="true"/>
    <Retention_x0020_schedule_x0020_ID xmlns="21141c76-a131-4377-97a3-508a419862f1" xsi:nil="true"/>
    <Disposal_x0020_review_x0020_details xmlns="21141c76-a131-4377-97a3-508a419862f1" xsi:nil="true"/>
  </documentManagement>
</p:properties>
</file>

<file path=customXml/item3.xml><?xml version="1.0" encoding="utf-8"?>
<?mso-contentType ?>
<SharedContentType xmlns="Microsoft.SharePoint.Taxonomy.ContentTypeSync" SourceId="29520354-60ee-4851-b0d3-4d1ffc9b6630" ContentTypeId="0x010100632D0FD7D2EC4A41966F9B23650F685002" PreviousValue="false"/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468EBC-8BD4-4381-9966-FA204BB211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.v3"/>
    <ds:schemaRef ds:uri="21141c76-a131-4377-97a3-508a419862f1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2F2AFF-FD5B-4701-A88E-1ECB95592FAB}">
  <ds:schemaRefs>
    <ds:schemaRef ds:uri="http://schemas.microsoft.com/sharepoint/v3/fields"/>
    <ds:schemaRef ds:uri="21141c76-a131-4377-97a3-508a419862f1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.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EC721E0-3FC4-4D4C-9A6B-1A4FD92F30E9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FF245F53-E45E-44B2-A733-C8C3F77AB7AC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11A49247-53B6-4D6C-A621-6BEBB00C71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466</TotalTime>
  <Words>308</Words>
  <Application>Microsoft Office PowerPoint</Application>
  <PresentationFormat>On-screen Show (4:3)</PresentationFormat>
  <Paragraphs>171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</vt:lpstr>
      <vt:lpstr>Ayr</vt:lpstr>
      <vt:lpstr>Carrick, Cumnock &amp; Doon Valley</vt:lpstr>
      <vt:lpstr>Clydesdale</vt:lpstr>
      <vt:lpstr>Dumfriesshire</vt:lpstr>
      <vt:lpstr>East Lothian</vt:lpstr>
      <vt:lpstr>Ettrick, Roxburgh &amp; Berwickshire</vt:lpstr>
      <vt:lpstr>Galloway &amp; West Dumfries</vt:lpstr>
      <vt:lpstr>Kilmarnock &amp; Irvine Valley</vt:lpstr>
      <vt:lpstr>Midlothian South, Tweeddale &amp; Lauderdale</vt:lpstr>
    </vt:vector>
  </TitlesOfParts>
  <Company>The Scottish Parliament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Glasgow Anniesland</dc:title>
  <dc:creator>Slater C (Cara)</dc:creator>
  <cp:lastModifiedBy>Hughes L (Liann)</cp:lastModifiedBy>
  <cp:revision>43</cp:revision>
  <cp:lastPrinted>2015-10-01T13:33:22Z</cp:lastPrinted>
  <dcterms:created xsi:type="dcterms:W3CDTF">2015-09-22T11:55:46Z</dcterms:created>
  <dcterms:modified xsi:type="dcterms:W3CDTF">2016-03-07T15:59:16Z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0x010100632D0FD7D2EC4A41966F9B23650F68500200E5F7B4F6A2590B4B8A766B76FE060E58</vt:lpwstr>
  </property>
  <property fmtid="{D5CDD505-2E9C-101B-9397-08002B2CF9AE}" pid="3" name="_cx_SecurityMarkings">
    <vt:lpwstr>2;#Not Protectively Marked|59351c5f-b7fd-4a97-8559-c38b9b573e6f</vt:lpwstr>
  </property>
  <property fmtid="{D5CDD505-2E9C-101B-9397-08002B2CF9AE}" pid="4" name="Language1">
    <vt:lpwstr>1;#English|8f5ff656-5a7e-462f-b6ae-4a4400758434</vt:lpwstr>
  </property>
  <property fmtid="{D5CDD505-2E9C-101B-9397-08002B2CF9AE}" pid="5" name="Document_x0020_type">
    <vt:lpwstr/>
  </property>
  <property fmtid="{D5CDD505-2E9C-101B-9397-08002B2CF9AE}" pid="6" name="_cx_NationalCaveats">
    <vt:lpwstr/>
  </property>
  <property fmtid="{D5CDD505-2E9C-101B-9397-08002B2CF9AE}" pid="7" name="Document type">
    <vt:lpwstr/>
  </property>
</Properties>
</file>