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4" b="3506"/>
          <a:stretch/>
        </p:blipFill>
        <p:spPr bwMode="auto">
          <a:xfrm>
            <a:off x="251521" y="1"/>
            <a:ext cx="868482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3688" y="270892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Ayr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2452" y="3140968"/>
            <a:ext cx="1219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Carrick, Cumnock &amp; Doon Valley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0484" y="4614227"/>
            <a:ext cx="121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Galloway &amp; West Dumfries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4026550"/>
            <a:ext cx="1492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Dumfriesshire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2708920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Ettrick, Roxburgh &amp; Berwickshire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0686" y="1484784"/>
            <a:ext cx="1663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Midlothian South, Tweeddale &amp; Lauderdale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6948" y="755993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East Lothian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6282" y="2135391"/>
            <a:ext cx="121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Clydesdale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44500" y="733474"/>
            <a:ext cx="121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Kilmarnock &amp; Irvine Valley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699792" y="1564471"/>
            <a:ext cx="110386" cy="57092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96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7" b="7526"/>
          <a:stretch/>
        </p:blipFill>
        <p:spPr bwMode="auto">
          <a:xfrm>
            <a:off x="0" y="-1"/>
            <a:ext cx="882047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08396" y="1628800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Anniesland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9832" y="1342600"/>
            <a:ext cx="121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Maryhill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Springburn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2412177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Provan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3573016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Shettleston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8536" y="4725144"/>
            <a:ext cx="121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Rutherglen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4603" y="4492951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Cathcart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3808" y="3428999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Southside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1169" y="2413810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Kelvin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0404" y="3280628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Glasgow Pollok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5"/>
          <a:stretch/>
        </p:blipFill>
        <p:spPr bwMode="auto">
          <a:xfrm>
            <a:off x="-36511" y="908720"/>
            <a:ext cx="9180512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32240" y="299695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Midlothian North &amp; Musselburgh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2" y="3182034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EdinburghPentlands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2698" y="2060848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Edinburgh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Western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8148" y="1768460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Edinburgh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Eastern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6788" y="1013827"/>
            <a:ext cx="1219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Edinburgh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Northern &amp; Leith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2932" y="1035951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Edinburgh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53425" y="4221088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Edinburgh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Southern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5263119" y="2996952"/>
            <a:ext cx="609694" cy="12241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567966" y="1768460"/>
            <a:ext cx="1" cy="3647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</p:cNvCxnSpPr>
          <p:nvPr/>
        </p:nvCxnSpPr>
        <p:spPr>
          <a:xfrm flipH="1">
            <a:off x="5702565" y="1620726"/>
            <a:ext cx="1140061" cy="102489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1"/>
          </p:cNvCxnSpPr>
          <p:nvPr/>
        </p:nvCxnSpPr>
        <p:spPr>
          <a:xfrm flipH="1">
            <a:off x="6588224" y="2060848"/>
            <a:ext cx="359924" cy="5847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979712" y="2370366"/>
            <a:ext cx="121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Linlithgow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39752" y="3974575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Almond Valley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08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512"/>
            <a:ext cx="9036495" cy="677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99100" y="1484784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Perthshire North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4437112"/>
            <a:ext cx="1219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Stirling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08794" y="3620561"/>
            <a:ext cx="1459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Perthshire South and Kinross-shire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3933056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North East Fife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6021287"/>
            <a:ext cx="1948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Clackmannanshire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Dunblane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>
            <a:stCxn id="7" idx="0"/>
          </p:cNvCxnSpPr>
          <p:nvPr/>
        </p:nvCxnSpPr>
        <p:spPr>
          <a:xfrm flipV="1">
            <a:off x="3602266" y="5089539"/>
            <a:ext cx="537686" cy="9317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99992" y="6267509"/>
            <a:ext cx="1435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Dunfermline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004048" y="5555413"/>
            <a:ext cx="72008" cy="712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8144" y="6258798"/>
            <a:ext cx="1435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Cowdenbeath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724128" y="5569439"/>
            <a:ext cx="576064" cy="68935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286936" y="5089538"/>
            <a:ext cx="1219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Mid Fife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Glenrothes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748860" y="4797154"/>
            <a:ext cx="554696" cy="50405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81634" y="5852010"/>
            <a:ext cx="1435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Kirkcaldy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300192" y="5301209"/>
            <a:ext cx="709396" cy="6102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2060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sposal_x0020_trigger_x0020_date xmlns="21141c76-a131-4377-97a3-508a419862f1" xsi:nil="true"/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TaxCatchAll xmlns="21141c76-a131-4377-97a3-508a419862f1">
      <Value>2</Value>
      <Value>1</Value>
    </TaxCatchAll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C48817-A3F9-45BD-8041-B4C6D150F7D2}"/>
</file>

<file path=customXml/itemProps2.xml><?xml version="1.0" encoding="utf-8"?>
<ds:datastoreItem xmlns:ds="http://schemas.openxmlformats.org/officeDocument/2006/customXml" ds:itemID="{1B3BF2D8-9A5E-4C54-92E3-F8B11CB80289}"/>
</file>

<file path=customXml/itemProps3.xml><?xml version="1.0" encoding="utf-8"?>
<ds:datastoreItem xmlns:ds="http://schemas.openxmlformats.org/officeDocument/2006/customXml" ds:itemID="{80E0E094-16E3-484F-B0EF-975CB19C3A9A}"/>
</file>

<file path=customXml/itemProps4.xml><?xml version="1.0" encoding="utf-8"?>
<ds:datastoreItem xmlns:ds="http://schemas.openxmlformats.org/officeDocument/2006/customXml" ds:itemID="{783F8321-DDA0-4BB2-8C09-2945DE78EDB2}"/>
</file>

<file path=customXml/itemProps5.xml><?xml version="1.0" encoding="utf-8"?>
<ds:datastoreItem xmlns:ds="http://schemas.openxmlformats.org/officeDocument/2006/customXml" ds:itemID="{302AE40C-167F-4C7D-BF24-4B2DA292803D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</TotalTime>
  <Words>89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</vt:lpstr>
      <vt:lpstr>PowerPoint Presentation</vt:lpstr>
      <vt:lpstr>PowerPoint Presentation</vt:lpstr>
      <vt:lpstr>PowerPoint Presentation</vt:lpstr>
      <vt:lpstr>PowerPoint Presentation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Slater C (Cara)</dc:creator>
  <cp:lastModifiedBy>Slater C (Cara)</cp:lastModifiedBy>
  <cp:revision>6</cp:revision>
  <dcterms:created xsi:type="dcterms:W3CDTF">2015-10-02T09:58:00Z</dcterms:created>
  <dcterms:modified xsi:type="dcterms:W3CDTF">2016-03-02T15:08:38Z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Document_x0020_type">
    <vt:lpwstr/>
  </property>
  <property fmtid="{D5CDD505-2E9C-101B-9397-08002B2CF9AE}" pid="4" name="_cx_NationalCaveats">
    <vt:lpwstr/>
  </property>
  <property fmtid="{D5CDD505-2E9C-101B-9397-08002B2CF9AE}" pid="5" name="_cx_SecurityMarkings">
    <vt:lpwstr>2;#Not Protectively Marked|59351c5f-b7fd-4a97-8559-c38b9b573e6f</vt:lpwstr>
  </property>
  <property fmtid="{D5CDD505-2E9C-101B-9397-08002B2CF9AE}" pid="6" name="Language1">
    <vt:lpwstr>1;#English|8f5ff656-5a7e-462f-b6ae-4a4400758434</vt:lpwstr>
  </property>
  <property fmtid="{D5CDD505-2E9C-101B-9397-08002B2CF9AE}" pid="7" name="Document type">
    <vt:lpwstr/>
  </property>
</Properties>
</file>