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6" r:id="rId8"/>
    <p:sldId id="258" r:id="rId9"/>
    <p:sldId id="259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3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1" y="-36512"/>
            <a:ext cx="6336704" cy="9249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97152" y="156915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Shetland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9120" y="344135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Orkney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6912" y="4317067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Caithness, Sutherland &amp; Ross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9040" y="536408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Moray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7512" y="63001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Inverness &amp; Nairn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789040" y="5940152"/>
            <a:ext cx="432048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4864" y="5880918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Skye, Lochaber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Badenoch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4704" y="355517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 h-</a:t>
            </a:r>
            <a:r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t>Eileanan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04864" y="831641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Argyll &amp; Bute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00" y="899592"/>
            <a:ext cx="6481419" cy="7632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97201" y="399419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Aberdeenshire West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0928" y="146694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Banffshire &amp; Buchan Coast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9779" y="233975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Aberdeenshire East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9619" y="572412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Angus North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Mearns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0962" y="6047293"/>
            <a:ext cx="1152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Angus South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1887" y="5111986"/>
            <a:ext cx="1435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Aberdeen South &amp; North Kincardine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941867" y="4716015"/>
            <a:ext cx="576064" cy="3959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17232" y="3491880"/>
            <a:ext cx="1435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Aberdeen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Donside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013176" y="3815045"/>
            <a:ext cx="504056" cy="2529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17232" y="4213701"/>
            <a:ext cx="1435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Aberdeen Central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5165576" y="4220345"/>
            <a:ext cx="351656" cy="9701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05771" y="8172400"/>
            <a:ext cx="1147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Dundee City East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709619" y="7849236"/>
            <a:ext cx="359690" cy="3231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20456" y="8174141"/>
            <a:ext cx="1216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Dundee City West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116774" y="7849237"/>
            <a:ext cx="304114" cy="32490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8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971600"/>
            <a:ext cx="6885384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77072" y="3133581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Falkirk East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5248" y="212372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Falkirk West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12776" y="2555776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Cumbernauld &amp; Kilsyth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5248" y="4211960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Airdrie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Shotts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46448" y="3853661"/>
            <a:ext cx="1318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Coatbridge &amp; Chryston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8192" y="5077797"/>
            <a:ext cx="1556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Uddingston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ellshill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0584" y="5710639"/>
            <a:ext cx="1318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Motherwell &amp; Wishaw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7196" y="6343481"/>
            <a:ext cx="1487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Hamilton,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Larkhall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Stonehouse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4988" y="5796136"/>
            <a:ext cx="999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East Kilbride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0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213" y="0"/>
            <a:ext cx="7084605" cy="874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29000" y="320384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Dumbarton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17232" y="380197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Strathkelvin &amp; Bearsden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37112" y="253835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Clydebank &amp; Milngavie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4904" y="412078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Greenock &amp; Inverclyde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0928" y="5796136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Cunninghame North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196752" y="6444208"/>
            <a:ext cx="1656184" cy="864096"/>
          </a:xfrm>
          <a:prstGeom prst="straightConnector1">
            <a:avLst/>
          </a:prstGeom>
          <a:ln w="19050">
            <a:prstDash val="dashDot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61048" y="7299593"/>
            <a:ext cx="154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Cunninghame South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92996" y="5004048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Renfrewshire    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South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37012" y="4336812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Renfrewshire    </a:t>
            </a:r>
            <a:b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North &amp; West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53136" y="5724128"/>
            <a:ext cx="1548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Eastwood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977172" y="3123129"/>
            <a:ext cx="36004" cy="99765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861048" y="7012824"/>
            <a:ext cx="306034" cy="28676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57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sposal_x0020_trigger_x0020_date xmlns="21141c76-a131-4377-97a3-508a419862f1" xsi:nil="true"/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TaxCatchAll xmlns="21141c76-a131-4377-97a3-508a419862f1">
      <Value>2</Value>
      <Value>1</Value>
    </TaxCatchAll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Props1.xml><?xml version="1.0" encoding="utf-8"?>
<ds:datastoreItem xmlns:ds="http://schemas.openxmlformats.org/officeDocument/2006/customXml" ds:itemID="{B38D2B4E-422F-447C-9DE8-3419820B7D4F}"/>
</file>

<file path=customXml/itemProps2.xml><?xml version="1.0" encoding="utf-8"?>
<ds:datastoreItem xmlns:ds="http://schemas.openxmlformats.org/officeDocument/2006/customXml" ds:itemID="{1094D1C3-0D1F-4D7E-8B7F-02559C049C91}"/>
</file>

<file path=customXml/itemProps3.xml><?xml version="1.0" encoding="utf-8"?>
<ds:datastoreItem xmlns:ds="http://schemas.openxmlformats.org/officeDocument/2006/customXml" ds:itemID="{C447A6EE-B372-430F-8D5C-49321C468AFD}"/>
</file>

<file path=customXml/itemProps4.xml><?xml version="1.0" encoding="utf-8"?>
<ds:datastoreItem xmlns:ds="http://schemas.openxmlformats.org/officeDocument/2006/customXml" ds:itemID="{87EEF8F7-569F-46C9-80AC-6D10B8475DE7}"/>
</file>

<file path=customXml/itemProps5.xml><?xml version="1.0" encoding="utf-8"?>
<ds:datastoreItem xmlns:ds="http://schemas.openxmlformats.org/officeDocument/2006/customXml" ds:itemID="{04FB402E-9766-4549-94C4-322541913484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</TotalTime>
  <Words>97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</vt:lpstr>
      <vt:lpstr>PowerPoint Presentation</vt:lpstr>
      <vt:lpstr>PowerPoint Presentation</vt:lpstr>
      <vt:lpstr>PowerPoint Presentation</vt:lpstr>
      <vt:lpstr>PowerPoint Presentation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Slater C (Cara)</dc:creator>
  <cp:lastModifiedBy>Slater C (Cara)</cp:lastModifiedBy>
  <cp:revision>10</cp:revision>
  <dcterms:created xsi:type="dcterms:W3CDTF">2015-10-02T09:02:57Z</dcterms:created>
  <dcterms:modified xsi:type="dcterms:W3CDTF">2016-03-02T15:28:35Z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Document_x0020_type">
    <vt:lpwstr/>
  </property>
  <property fmtid="{D5CDD505-2E9C-101B-9397-08002B2CF9AE}" pid="4" name="_cx_NationalCaveats">
    <vt:lpwstr/>
  </property>
  <property fmtid="{D5CDD505-2E9C-101B-9397-08002B2CF9AE}" pid="5" name="_cx_SecurityMarkings">
    <vt:lpwstr>2;#Not Protectively Marked|59351c5f-b7fd-4a97-8559-c38b9b573e6f</vt:lpwstr>
  </property>
  <property fmtid="{D5CDD505-2E9C-101B-9397-08002B2CF9AE}" pid="6" name="Language1">
    <vt:lpwstr>1;#English|8f5ff656-5a7e-462f-b6ae-4a4400758434</vt:lpwstr>
  </property>
  <property fmtid="{D5CDD505-2E9C-101B-9397-08002B2CF9AE}" pid="7" name="Document type">
    <vt:lpwstr/>
  </property>
</Properties>
</file>