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1" r:id="rId10"/>
    <p:sldId id="262" r:id="rId11"/>
    <p:sldId id="263" r:id="rId12"/>
    <p:sldId id="264" r:id="rId13"/>
    <p:sldId id="266" r:id="rId14"/>
    <p:sldId id="267" r:id="rId15"/>
  </p:sldIdLst>
  <p:sldSz cx="9144000" cy="6858000" type="screen4x3"/>
  <p:notesSz cx="6797675" cy="9856788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9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Almond Valley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466051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Angela Constance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16704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Lawrence Fitzpatrick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11162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Hardie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Neil McIvor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Front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Emma Sykes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86916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Central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76640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Marco Biagi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9480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Sarah Boyack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9243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Alex Cole-Hamilton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5937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Iain McGill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Eastern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52032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Ewan Aitken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12319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Cameron Buchanan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Kenny MacAskill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14552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Veart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North &amp; Leith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625838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Malcolm Chisholm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 Farthing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Sheila Low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Shirley-Anne Somerville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12263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</a:t>
            </a:r>
            <a:r>
              <a:rPr lang="en-GB" dirty="0" err="1" smtClean="0"/>
              <a:t>Pentlands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846436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 Clark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Ricky Henderson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7993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MacDonald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11197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McLetchie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9439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8112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Edinburgh Southern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458463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Gavin Brown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6298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 Eadie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9947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 Godzik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Mike Pringle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8297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Edinburgh Western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372887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Lesley Hinds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 Lindhurst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Keir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11965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Margaret Smith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Linlithgow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007717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Mike Coyle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Front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Christopher Donnelly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Fiona Hyslop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17027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Jennifer Lang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Mary Mulligan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12936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0992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Midlothian North &amp; Musselburgh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110037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Beattie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14079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 Douglas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Bernard Harkins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11083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Hay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Ian Younger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2595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EKEYPADS" val="1,2,3,4,5,6,7,8,9,10,11,12,13,14,15,16,17,18,19,20,21,22,23,24,25,26,27,28,29,30,31,32,33,34,35,36,37,38,39,40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5BDC1F-DC26-412E-930B-7E74ED175E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56414-BB9C-47FD-8573-25D2B1C1C293}">
  <ds:schemaRefs>
    <ds:schemaRef ds:uri="http://schemas.microsoft.com/office/2006/documentManagement/types"/>
    <ds:schemaRef ds:uri="http://purl.org/dc/elements/1.1/"/>
    <ds:schemaRef ds:uri="http://schemas.microsoft.com/sharepoint/v3/field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1141c76-a131-4377-97a3-508a419862f1"/>
    <ds:schemaRef ds:uri="http://schemas.microsoft.com/sharepoint.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58E2E7-68FA-472F-898B-147336D750A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9FD55E1-0603-48DB-B717-CF2930C47CC1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2DCB93D4-C017-4E09-AF8A-120E444167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394</TotalTime>
  <Words>320</Words>
  <Application>Microsoft Office PowerPoint</Application>
  <PresentationFormat>On-screen Show (4:3)</PresentationFormat>
  <Paragraphs>180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Almond Valley</vt:lpstr>
      <vt:lpstr>Edinburgh Central</vt:lpstr>
      <vt:lpstr>Edinburgh Eastern</vt:lpstr>
      <vt:lpstr>Edinburgh North &amp; Leith</vt:lpstr>
      <vt:lpstr>Edinburgh Pentlands</vt:lpstr>
      <vt:lpstr>Edinburgh Southern</vt:lpstr>
      <vt:lpstr>Edinburgh Western</vt:lpstr>
      <vt:lpstr>Linlithgow</vt:lpstr>
      <vt:lpstr>Midlothian North &amp; Musselburgh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29</cp:revision>
  <cp:lastPrinted>2015-10-01T13:37:14Z</cp:lastPrinted>
  <dcterms:created xsi:type="dcterms:W3CDTF">2015-09-22T11:55:46Z</dcterms:created>
  <dcterms:modified xsi:type="dcterms:W3CDTF">2016-03-07T15:57:54Z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