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67" r:id="rId9"/>
    <p:sldId id="259" r:id="rId10"/>
    <p:sldId id="260" r:id="rId11"/>
    <p:sldId id="261" r:id="rId12"/>
    <p:sldId id="262" r:id="rId13"/>
    <p:sldId id="263" r:id="rId14"/>
    <p:sldId id="264" r:id="rId15"/>
    <p:sldId id="266" r:id="rId16"/>
  </p:sldIdLst>
  <p:sldSz cx="9144000" cy="6858000" type="screen4x3"/>
  <p:notesSz cx="6797675" cy="9856788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Glasgow Anniesland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131419"/>
              </p:ext>
            </p:extLst>
          </p:nvPr>
        </p:nvGraphicFramePr>
        <p:xfrm>
          <a:off x="457200" y="1600200"/>
          <a:ext cx="8229600" cy="33712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Bill Butler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10322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Bill Kidd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10329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 Livingstone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Communist Party of Britain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 McGarry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Matthew Smith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524197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8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Glasgow Cathcart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189826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Eileen Baxendale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James Dornan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11918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Charlie Gordon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10326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McKee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Richard Sullivan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2410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Glasgow Kelvin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884392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Ruth Davidson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Natalie McKee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Pauline McNeill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9758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 Muirhead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Sandra White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10640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02595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3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Glasgow Maryhill &amp; Springburn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731057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Sophie Bridger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Bob Doris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8592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 Ferguson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9884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Stephanie Murray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1222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Glasgow Pollok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494706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Johann Lamont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10875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 Morrison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Isabel Nelson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 Stephens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10252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Glasgow </a:t>
            </a:r>
            <a:r>
              <a:rPr lang="en-GB" dirty="0" err="1" smtClean="0"/>
              <a:t>Provan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3625394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Majid Hussain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 Martin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10037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Anne McLaughlin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7958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O'Donnell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413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Glasgow Shettleston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150824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Ruaraidh Dobson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Mason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10128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 McAveety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9542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Wilson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1163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Glasgow Southside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482051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Stephen Curran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7957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Kenneth Elder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Meikle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Nicola Sturgeon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12306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Rutherglen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97865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Caroline Johnstone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James Kelly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12489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Jim McGuigan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10710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Martyn McIntyre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Lisa Strachan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02595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EKEYPADS" val="1,2,3,4,5,6,7,8,9,10,11,12,13,14,15,16,17,18,19,20,21,22,23,24,25,26,27,28,29,30,31,32,33,34,35,36,37,38,39,40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TaxCatchAll xmlns="21141c76-a131-4377-97a3-508a419862f1">
      <Value>2</Value>
      <Value>1</Value>
    </TaxCatchAll>
    <Disposal_x0020_trigger_x0020_date xmlns="21141c76-a131-4377-97a3-508a419862f1" xsi:nil="true"/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Props1.xml><?xml version="1.0" encoding="utf-8"?>
<ds:datastoreItem xmlns:ds="http://schemas.openxmlformats.org/officeDocument/2006/customXml" ds:itemID="{FCC0B9D8-3208-40BF-BC8B-9C18FBC992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.v3"/>
    <ds:schemaRef ds:uri="21141c76-a131-4377-97a3-508a419862f1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B722A7-29C5-4629-A883-84A0120D6985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5CB03B87-D7B4-4FDE-B28B-79A5D1C9C552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CC43F0A7-C65B-45A5-B1F4-B44627C17208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379DD65B-7B35-42E7-84DB-48269E305922}">
  <ds:schemaRefs>
    <ds:schemaRef ds:uri="http://schemas.microsoft.com/sharepoint.v3"/>
    <ds:schemaRef ds:uri="http://purl.org/dc/elements/1.1/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1141c76-a131-4377-97a3-508a419862f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307</TotalTime>
  <Words>326</Words>
  <Application>Microsoft Office PowerPoint</Application>
  <PresentationFormat>On-screen Show (4:3)</PresentationFormat>
  <Paragraphs>183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Glasgow Anniesland</vt:lpstr>
      <vt:lpstr>Glasgow Cathcart</vt:lpstr>
      <vt:lpstr>Glasgow Kelvin</vt:lpstr>
      <vt:lpstr>Glasgow Maryhill &amp; Springburn</vt:lpstr>
      <vt:lpstr>Glasgow Pollok</vt:lpstr>
      <vt:lpstr>Glasgow Provan</vt:lpstr>
      <vt:lpstr>Glasgow Shettleston</vt:lpstr>
      <vt:lpstr>Glasgow Southside</vt:lpstr>
      <vt:lpstr>Rutherglen</vt:lpstr>
      <vt:lpstr>PowerPoint Presentation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Glasgow Anniesland</dc:title>
  <dc:creator>Slater C (Cara)</dc:creator>
  <cp:lastModifiedBy>Hughes L (Liann)</cp:lastModifiedBy>
  <cp:revision>18</cp:revision>
  <cp:lastPrinted>2015-10-01T13:38:28Z</cp:lastPrinted>
  <dcterms:created xsi:type="dcterms:W3CDTF">2015-09-22T11:55:46Z</dcterms:created>
  <dcterms:modified xsi:type="dcterms:W3CDTF">2016-03-07T15:42:31Z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_cx_SecurityMarkings">
    <vt:lpwstr>2;#Not Protectively Marked|59351c5f-b7fd-4a97-8559-c38b9b573e6f</vt:lpwstr>
  </property>
  <property fmtid="{D5CDD505-2E9C-101B-9397-08002B2CF9AE}" pid="4" name="Language1">
    <vt:lpwstr>1;#English|8f5ff656-5a7e-462f-b6ae-4a4400758434</vt:lpwstr>
  </property>
  <property fmtid="{D5CDD505-2E9C-101B-9397-08002B2CF9AE}" pid="5" name="Document_x0020_type">
    <vt:lpwstr/>
  </property>
  <property fmtid="{D5CDD505-2E9C-101B-9397-08002B2CF9AE}" pid="6" name="_cx_NationalCaveats">
    <vt:lpwstr/>
  </property>
  <property fmtid="{D5CDD505-2E9C-101B-9397-08002B2CF9AE}" pid="7" name="Document type">
    <vt:lpwstr/>
  </property>
</Properties>
</file>