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</p:sldIdLst>
  <p:sldSz cx="9144000" cy="6858000" type="screen4x3"/>
  <p:notesSz cx="6797675" cy="9856788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Airdrie &amp; </a:t>
            </a:r>
            <a:r>
              <a:rPr lang="en-GB" dirty="0" err="1" smtClean="0"/>
              <a:t>Shotts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823420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Robert Crozier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Love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Neil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 Whitefield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9983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Coatbridge &amp; Chryston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520198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 Ackland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Jason Lingiah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Elaine Smith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12161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Wilson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Cumbernauld &amp; </a:t>
            </a:r>
            <a:r>
              <a:rPr lang="en-GB" dirty="0"/>
              <a:t>K</a:t>
            </a:r>
            <a:r>
              <a:rPr lang="en-GB" dirty="0" smtClean="0"/>
              <a:t>ilsyth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875260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Boswell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</a:t>
                      </a:r>
                      <a:r>
                        <a:rPr lang="en-U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1156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Cathie Craigie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10136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Jamie Hepburn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13595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Oliver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East Kilbride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391163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Linda Fabiani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14359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Douglas Herbison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Houston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414 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Andy Kerr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12410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Graham Simpson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Falkirk East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953965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 Laird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Angus MacDonald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14302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Lynn Munro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Cathy Peattie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10767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Falkirk West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990612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Callum Chomczuk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Allan Finnie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Dennis Goldie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Matheson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15607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Hamilton, </a:t>
            </a:r>
            <a:r>
              <a:rPr lang="en-GB" dirty="0" err="1" smtClean="0"/>
              <a:t>Larkhall</a:t>
            </a:r>
            <a:r>
              <a:rPr lang="en-GB" dirty="0" smtClean="0"/>
              <a:t> &amp; </a:t>
            </a:r>
            <a:r>
              <a:rPr lang="en-GB" dirty="0" err="1" smtClean="0"/>
              <a:t>Stonehouse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199980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Ewan Hoyle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 McCabe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9989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Christina McKelvie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12202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Margaret Mitchell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Motherwell &amp; Wishaw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790722"/>
              </p:ext>
            </p:extLst>
          </p:nvPr>
        </p:nvGraphicFramePr>
        <p:xfrm>
          <a:off x="457200" y="1600200"/>
          <a:ext cx="8229600" cy="38320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Clare Adamson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Bob Burgess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Beverley Hope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Pentland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 Selfridge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Swinburne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945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53000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Uddingston</a:t>
            </a:r>
            <a:r>
              <a:rPr lang="en-GB" dirty="0" smtClean="0"/>
              <a:t> &amp; </a:t>
            </a:r>
            <a:r>
              <a:rPr lang="en-GB" dirty="0"/>
              <a:t>B</a:t>
            </a:r>
            <a:r>
              <a:rPr lang="en-GB" dirty="0" smtClean="0"/>
              <a:t>ellshill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230919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 Brown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Lyle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10817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Fraser Macgregor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McMahon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11531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EKEYPADS" val="1,2,3,4,5,6,7,8,9,10,11,12,13,14,15,16,17,18,19,20,21,22,23,24,25,26,27,28,29,30,31,32,33,34,35,36,37,38,39,40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AC6C4C-2E95-43D7-A1AB-B85EB0144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6462C5-EE3A-4EA7-8CF8-CF34F978E2ED}">
  <ds:schemaRefs>
    <ds:schemaRef ds:uri="http://schemas.microsoft.com/office/2006/documentManagement/types"/>
    <ds:schemaRef ds:uri="http://schemas.openxmlformats.org/package/2006/metadata/core-properties"/>
    <ds:schemaRef ds:uri="http://schemas.microsoft.com/sharepoint.v3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21141c76-a131-4377-97a3-508a419862f1"/>
    <ds:schemaRef ds:uri="http://schemas.microsoft.com/sharepoint/v3/field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7D42EF2-600F-47AB-95AA-348E15054608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71886ED-831A-415E-AC2B-38FDAE0FFB16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FC98893-0C90-4D1D-BC92-1AB59D0AA9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333</TotalTime>
  <Words>330</Words>
  <Application>Microsoft Office PowerPoint</Application>
  <PresentationFormat>On-screen Show (4:3)</PresentationFormat>
  <Paragraphs>180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Airdrie &amp; Shotts</vt:lpstr>
      <vt:lpstr>Coatbridge &amp; Chryston</vt:lpstr>
      <vt:lpstr>Cumbernauld &amp; Kilsyth</vt:lpstr>
      <vt:lpstr>East Kilbride</vt:lpstr>
      <vt:lpstr>Falkirk East</vt:lpstr>
      <vt:lpstr>Falkirk West</vt:lpstr>
      <vt:lpstr>Hamilton, Larkhall &amp; Stonehouse</vt:lpstr>
      <vt:lpstr>Motherwell &amp; Wishaw</vt:lpstr>
      <vt:lpstr>Uddingston &amp; Bellshill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20</cp:revision>
  <cp:lastPrinted>2015-09-24T12:40:49Z</cp:lastPrinted>
  <dcterms:created xsi:type="dcterms:W3CDTF">2015-09-22T11:55:46Z</dcterms:created>
  <dcterms:modified xsi:type="dcterms:W3CDTF">2016-03-07T15:43:19Z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